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8CB-C1E9-4D8F-9FC7-9647F8333EEF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6B2A-890A-4F54-9BB8-9889B026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6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8CB-C1E9-4D8F-9FC7-9647F8333EEF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6B2A-890A-4F54-9BB8-9889B026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6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8CB-C1E9-4D8F-9FC7-9647F8333EEF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6B2A-890A-4F54-9BB8-9889B026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6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8CB-C1E9-4D8F-9FC7-9647F8333EEF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6B2A-890A-4F54-9BB8-9889B026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7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8CB-C1E9-4D8F-9FC7-9647F8333EEF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6B2A-890A-4F54-9BB8-9889B026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67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8CB-C1E9-4D8F-9FC7-9647F8333EEF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6B2A-890A-4F54-9BB8-9889B026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8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8CB-C1E9-4D8F-9FC7-9647F8333EEF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6B2A-890A-4F54-9BB8-9889B026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3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8CB-C1E9-4D8F-9FC7-9647F8333EEF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6B2A-890A-4F54-9BB8-9889B026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2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8CB-C1E9-4D8F-9FC7-9647F8333EEF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6B2A-890A-4F54-9BB8-9889B026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6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8CB-C1E9-4D8F-9FC7-9647F8333EEF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6B2A-890A-4F54-9BB8-9889B026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5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8CB-C1E9-4D8F-9FC7-9647F8333EEF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6B2A-890A-4F54-9BB8-9889B026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3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C88CB-C1E9-4D8F-9FC7-9647F8333EEF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66B2A-890A-4F54-9BB8-9889B026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en-US" dirty="0" smtClean="0"/>
              <a:t>Eva Hesse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3810000" cy="270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96489"/>
            <a:ext cx="29879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75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Hesse was born in Hamburg, Germany on January 11, 1936</a:t>
            </a:r>
          </a:p>
          <a:p>
            <a:r>
              <a:rPr lang="en-US" dirty="0" smtClean="0"/>
              <a:t>She and her sister escaped the Nazi’s via a children’s train to Amsterdam. </a:t>
            </a:r>
          </a:p>
          <a:p>
            <a:r>
              <a:rPr lang="en-US" dirty="0" smtClean="0"/>
              <a:t>Kept many diaries as she grew up and that need autobiography influenced her works of art.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9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5897563"/>
          </a:xfrm>
        </p:spPr>
        <p:txBody>
          <a:bodyPr/>
          <a:lstStyle/>
          <a:p>
            <a:r>
              <a:rPr lang="en-US" dirty="0" smtClean="0"/>
              <a:t>The escape, divorce, suicide of her mother, and other trauma of her early life affected her emotional development.</a:t>
            </a:r>
          </a:p>
          <a:p>
            <a:r>
              <a:rPr lang="en-US" dirty="0" smtClean="0"/>
              <a:t>She started psychiatric therapy when young and continued with it throughout her life. This therapy encouraged self-analysis. The self-analysis helped her create innovative and original sculpture.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04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88" y="152400"/>
            <a:ext cx="8229600" cy="1143000"/>
          </a:xfrm>
        </p:spPr>
        <p:txBody>
          <a:bodyPr/>
          <a:lstStyle/>
          <a:p>
            <a:r>
              <a:rPr lang="en-US" dirty="0" smtClean="0"/>
              <a:t>Her </a:t>
            </a:r>
            <a:r>
              <a:rPr lang="en-US" dirty="0"/>
              <a:t>A</a:t>
            </a:r>
            <a:r>
              <a:rPr lang="en-US" dirty="0" smtClean="0"/>
              <a:t>rt </a:t>
            </a:r>
            <a:r>
              <a:rPr lang="en-US" dirty="0"/>
              <a:t>T</a:t>
            </a:r>
            <a:r>
              <a:rPr lang="en-US" dirty="0" smtClean="0"/>
              <a:t>hroughout </a:t>
            </a:r>
            <a:r>
              <a:rPr lang="en-US" dirty="0"/>
              <a:t>H</a:t>
            </a:r>
            <a:r>
              <a:rPr lang="en-US" dirty="0" smtClean="0"/>
              <a:t>er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88" y="1223400"/>
            <a:ext cx="8229600" cy="4525963"/>
          </a:xfrm>
        </p:spPr>
        <p:txBody>
          <a:bodyPr/>
          <a:lstStyle/>
          <a:p>
            <a:r>
              <a:rPr lang="en-US" sz="2600" dirty="0" smtClean="0"/>
              <a:t>At 16 she worked as a layout artist for Seventeen Magazine. </a:t>
            </a:r>
          </a:p>
          <a:p>
            <a:r>
              <a:rPr lang="en-US" sz="2600" dirty="0" smtClean="0"/>
              <a:t>At Yale University, she studied color Theory with Joseph Albers.</a:t>
            </a:r>
          </a:p>
          <a:p>
            <a:r>
              <a:rPr lang="en-US" sz="2600" dirty="0" smtClean="0"/>
              <a:t>Her paintings and drawings were mostly small and very personal.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45720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6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In 1962, she married sculptor Tom Doyle and moved to Germany. They were guests of a textile manufacturer. Her work was influenced by machine parts from abandoned factories and the sculptural shapes from </a:t>
            </a:r>
            <a:r>
              <a:rPr lang="en-US" dirty="0" err="1" smtClean="0"/>
              <a:t>Doyles</a:t>
            </a:r>
            <a:r>
              <a:rPr lang="en-US" dirty="0" smtClean="0"/>
              <a:t> sculpture. </a:t>
            </a:r>
          </a:p>
          <a:p>
            <a:r>
              <a:rPr lang="en-US" dirty="0" smtClean="0"/>
              <a:t>Began to explore sculpture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17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3371850" cy="526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38850" y="2133600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Ring Around </a:t>
            </a:r>
            <a:r>
              <a:rPr lang="en-US" dirty="0" err="1" smtClean="0"/>
              <a:t>Arosie</a:t>
            </a:r>
            <a:r>
              <a:rPr lang="en-US" dirty="0"/>
              <a:t> </a:t>
            </a:r>
            <a:r>
              <a:rPr lang="en-US" dirty="0" smtClean="0"/>
              <a:t>, 1965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12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Pioneered the use of non-traditional materials, such as plastics, cloth, and industrial wire.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23" y="1295400"/>
            <a:ext cx="4436027" cy="543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66937"/>
            <a:ext cx="33528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26523" y="6400800"/>
            <a:ext cx="471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Untitled, 1967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876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Untitled, 1967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63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578167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600" y="1752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Untitled, 1970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67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90600"/>
            <a:ext cx="4023846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2330231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May 17, she died of brain cancer at age 37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224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224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Eva Hesse</vt:lpstr>
      <vt:lpstr>Early Life</vt:lpstr>
      <vt:lpstr>PowerPoint Presentation</vt:lpstr>
      <vt:lpstr>Her Art Throughout Her Life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 Hesse</dc:title>
  <dc:creator>Alexis Barragan</dc:creator>
  <cp:lastModifiedBy>Alexis Barragan</cp:lastModifiedBy>
  <cp:revision>6</cp:revision>
  <dcterms:created xsi:type="dcterms:W3CDTF">2012-03-20T15:02:22Z</dcterms:created>
  <dcterms:modified xsi:type="dcterms:W3CDTF">2012-03-20T15:55:06Z</dcterms:modified>
</cp:coreProperties>
</file>